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59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4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313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57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811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573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0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000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76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767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370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B416-B9FC-4ECA-959A-FA670FCDE392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617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AB416-B9FC-4ECA-959A-FA670FCDE392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14D12-7B4C-44DA-8BD8-BC9A2CB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136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78100" y="88900"/>
            <a:ext cx="6070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Spent </a:t>
            </a:r>
            <a:r>
              <a:rPr lang="en-GB" dirty="0" smtClean="0"/>
              <a:t>100 </a:t>
            </a:r>
            <a:r>
              <a:rPr lang="en-GB" dirty="0" smtClean="0"/>
              <a:t>nm Cu- Nickel survey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499" y="698500"/>
            <a:ext cx="7591425" cy="5801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7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578100" y="88900"/>
            <a:ext cx="6070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Spent </a:t>
            </a:r>
            <a:r>
              <a:rPr lang="en-GB" dirty="0" smtClean="0"/>
              <a:t>100 </a:t>
            </a:r>
            <a:r>
              <a:rPr lang="en-GB" dirty="0" smtClean="0"/>
              <a:t>nm Cu-  Cu 2p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75" y="965199"/>
            <a:ext cx="5775325" cy="441375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50275" b="33615"/>
          <a:stretch/>
        </p:blipFill>
        <p:spPr>
          <a:xfrm>
            <a:off x="6565900" y="965199"/>
            <a:ext cx="5143500" cy="549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396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78100" y="88900"/>
            <a:ext cx="6070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Spent </a:t>
            </a:r>
            <a:r>
              <a:rPr lang="en-GB" dirty="0" smtClean="0"/>
              <a:t>100 </a:t>
            </a:r>
            <a:r>
              <a:rPr lang="en-GB" dirty="0" smtClean="0"/>
              <a:t>nm Cu-  Ni 2p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936" y="698499"/>
            <a:ext cx="7710632" cy="58928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6605" y="698499"/>
            <a:ext cx="5175195" cy="569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413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578100" y="88900"/>
            <a:ext cx="6070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Spent </a:t>
            </a:r>
            <a:r>
              <a:rPr lang="en-GB" dirty="0" smtClean="0"/>
              <a:t>100 </a:t>
            </a:r>
            <a:r>
              <a:rPr lang="en-GB" dirty="0" smtClean="0"/>
              <a:t>nm Cu-  O1S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75" y="982315"/>
            <a:ext cx="6321425" cy="48311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0849" y="519415"/>
            <a:ext cx="5791702" cy="620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178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78100" y="88900"/>
            <a:ext cx="6070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Spent </a:t>
            </a:r>
            <a:r>
              <a:rPr lang="en-GB" dirty="0" smtClean="0"/>
              <a:t>100 </a:t>
            </a:r>
            <a:r>
              <a:rPr lang="en-GB" dirty="0" smtClean="0"/>
              <a:t>nm Cu-  N1S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675" y="1091775"/>
            <a:ext cx="5546725" cy="42390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52830" b="34788"/>
          <a:stretch/>
        </p:blipFill>
        <p:spPr>
          <a:xfrm>
            <a:off x="6324600" y="784224"/>
            <a:ext cx="5118100" cy="566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308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28</Words>
  <Application>Microsoft Office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localadmin</dc:creator>
  <cp:lastModifiedBy>localadmin</cp:lastModifiedBy>
  <cp:revision>24</cp:revision>
  <dcterms:created xsi:type="dcterms:W3CDTF">2023-06-15T14:42:14Z</dcterms:created>
  <dcterms:modified xsi:type="dcterms:W3CDTF">2023-11-09T17:23:45Z</dcterms:modified>
</cp:coreProperties>
</file>